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81" r:id="rId2"/>
    <p:sldId id="258" r:id="rId3"/>
    <p:sldId id="283" r:id="rId4"/>
    <p:sldId id="260" r:id="rId5"/>
    <p:sldId id="284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5" r:id="rId22"/>
    <p:sldId id="264" r:id="rId23"/>
    <p:sldId id="282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8E3493-2C76-4F42-8642-8E8D25D4085F}" v="25" dt="2019-11-05T14:48:59.57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5" d="100"/>
          <a:sy n="25" d="100"/>
        </p:scale>
        <p:origin x="93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tziar Bernaola" userId="54f5de5afe16a303" providerId="LiveId" clId="{908E3493-2C76-4F42-8642-8E8D25D4085F}"/>
    <pc:docChg chg="undo custSel addSld delSld modSld">
      <pc:chgData name="Itziar Bernaola" userId="54f5de5afe16a303" providerId="LiveId" clId="{908E3493-2C76-4F42-8642-8E8D25D4085F}" dt="2019-11-05T14:49:36.082" v="183" actId="20577"/>
      <pc:docMkLst>
        <pc:docMk/>
      </pc:docMkLst>
      <pc:sldChg chg="addSp delSp modSp del">
        <pc:chgData name="Itziar Bernaola" userId="54f5de5afe16a303" providerId="LiveId" clId="{908E3493-2C76-4F42-8642-8E8D25D4085F}" dt="2019-11-05T14:44:27.734" v="79" actId="2696"/>
        <pc:sldMkLst>
          <pc:docMk/>
          <pc:sldMk cId="0" sldId="256"/>
        </pc:sldMkLst>
        <pc:spChg chg="mod">
          <ac:chgData name="Itziar Bernaola" userId="54f5de5afe16a303" providerId="LiveId" clId="{908E3493-2C76-4F42-8642-8E8D25D4085F}" dt="2019-10-31T19:12:39.228" v="0" actId="20577"/>
          <ac:spMkLst>
            <pc:docMk/>
            <pc:sldMk cId="0" sldId="256"/>
            <ac:spMk id="119" creationId="{00000000-0000-0000-0000-000000000000}"/>
          </ac:spMkLst>
        </pc:spChg>
        <pc:picChg chg="add del mod">
          <ac:chgData name="Itziar Bernaola" userId="54f5de5afe16a303" providerId="LiveId" clId="{908E3493-2C76-4F42-8642-8E8D25D4085F}" dt="2019-11-04T16:22:08.657" v="23"/>
          <ac:picMkLst>
            <pc:docMk/>
            <pc:sldMk cId="0" sldId="256"/>
            <ac:picMk id="3" creationId="{E5CFDCFB-5291-41D2-A167-9AAF38B56CDF}"/>
          </ac:picMkLst>
        </pc:picChg>
        <pc:picChg chg="add mod">
          <ac:chgData name="Itziar Bernaola" userId="54f5de5afe16a303" providerId="LiveId" clId="{908E3493-2C76-4F42-8642-8E8D25D4085F}" dt="2019-11-04T16:20:06.898" v="9" actId="571"/>
          <ac:picMkLst>
            <pc:docMk/>
            <pc:sldMk cId="0" sldId="256"/>
            <ac:picMk id="5" creationId="{590E20A0-0A72-411C-9BF6-0A1BF7448785}"/>
          </ac:picMkLst>
        </pc:picChg>
        <pc:picChg chg="mod">
          <ac:chgData name="Itziar Bernaola" userId="54f5de5afe16a303" providerId="LiveId" clId="{908E3493-2C76-4F42-8642-8E8D25D4085F}" dt="2019-11-04T16:22:09.614" v="24" actId="14100"/>
          <ac:picMkLst>
            <pc:docMk/>
            <pc:sldMk cId="0" sldId="256"/>
            <ac:picMk id="121" creationId="{00000000-0000-0000-0000-000000000000}"/>
          </ac:picMkLst>
        </pc:picChg>
      </pc:sldChg>
      <pc:sldChg chg="del">
        <pc:chgData name="Itziar Bernaola" userId="54f5de5afe16a303" providerId="LiveId" clId="{908E3493-2C76-4F42-8642-8E8D25D4085F}" dt="2019-10-31T19:13:19.954" v="1" actId="2696"/>
        <pc:sldMkLst>
          <pc:docMk/>
          <pc:sldMk cId="0" sldId="257"/>
        </pc:sldMkLst>
      </pc:sldChg>
      <pc:sldChg chg="del">
        <pc:chgData name="Itziar Bernaola" userId="54f5de5afe16a303" providerId="LiveId" clId="{908E3493-2C76-4F42-8642-8E8D25D4085F}" dt="2019-11-05T14:44:57.142" v="81" actId="2696"/>
        <pc:sldMkLst>
          <pc:docMk/>
          <pc:sldMk cId="0" sldId="259"/>
        </pc:sldMkLst>
      </pc:sldChg>
      <pc:sldChg chg="del">
        <pc:chgData name="Itziar Bernaola" userId="54f5de5afe16a303" providerId="LiveId" clId="{908E3493-2C76-4F42-8642-8E8D25D4085F}" dt="2019-11-05T14:48:29.543" v="148" actId="2696"/>
        <pc:sldMkLst>
          <pc:docMk/>
          <pc:sldMk cId="0" sldId="261"/>
        </pc:sldMkLst>
      </pc:sldChg>
      <pc:sldChg chg="del">
        <pc:chgData name="Itziar Bernaola" userId="54f5de5afe16a303" providerId="LiveId" clId="{908E3493-2C76-4F42-8642-8E8D25D4085F}" dt="2019-11-05T14:48:56.090" v="151" actId="2696"/>
        <pc:sldMkLst>
          <pc:docMk/>
          <pc:sldMk cId="2156331227" sldId="263"/>
        </pc:sldMkLst>
      </pc:sldChg>
      <pc:sldChg chg="del">
        <pc:chgData name="Itziar Bernaola" userId="54f5de5afe16a303" providerId="LiveId" clId="{908E3493-2C76-4F42-8642-8E8D25D4085F}" dt="2019-10-31T19:20:02.587" v="2" actId="2696"/>
        <pc:sldMkLst>
          <pc:docMk/>
          <pc:sldMk cId="3373192578" sldId="264"/>
        </pc:sldMkLst>
      </pc:sldChg>
      <pc:sldChg chg="modSp del">
        <pc:chgData name="Itziar Bernaola" userId="54f5de5afe16a303" providerId="LiveId" clId="{908E3493-2C76-4F42-8642-8E8D25D4085F}" dt="2019-11-01T09:18:02.820" v="6" actId="2696"/>
        <pc:sldMkLst>
          <pc:docMk/>
          <pc:sldMk cId="0" sldId="279"/>
        </pc:sldMkLst>
        <pc:picChg chg="mod">
          <ac:chgData name="Itziar Bernaola" userId="54f5de5afe16a303" providerId="LiveId" clId="{908E3493-2C76-4F42-8642-8E8D25D4085F}" dt="2019-11-01T09:15:57.285" v="5" actId="1076"/>
          <ac:picMkLst>
            <pc:docMk/>
            <pc:sldMk cId="0" sldId="279"/>
            <ac:picMk id="213" creationId="{00000000-0000-0000-0000-000000000000}"/>
          </ac:picMkLst>
        </pc:picChg>
      </pc:sldChg>
      <pc:sldChg chg="del">
        <pc:chgData name="Itziar Bernaola" userId="54f5de5afe16a303" providerId="LiveId" clId="{908E3493-2C76-4F42-8642-8E8D25D4085F}" dt="2019-11-05T14:44:45.202" v="80" actId="2696"/>
        <pc:sldMkLst>
          <pc:docMk/>
          <pc:sldMk cId="0" sldId="280"/>
        </pc:sldMkLst>
      </pc:sldChg>
      <pc:sldChg chg="addSp delSp modSp add del">
        <pc:chgData name="Itziar Bernaola" userId="54f5de5afe16a303" providerId="LiveId" clId="{908E3493-2C76-4F42-8642-8E8D25D4085F}" dt="2019-11-04T16:36:48.379" v="75" actId="2696"/>
        <pc:sldMkLst>
          <pc:docMk/>
          <pc:sldMk cId="2021268112" sldId="281"/>
        </pc:sldMkLst>
        <pc:spChg chg="del">
          <ac:chgData name="Itziar Bernaola" userId="54f5de5afe16a303" providerId="LiveId" clId="{908E3493-2C76-4F42-8642-8E8D25D4085F}" dt="2019-11-04T16:22:31.224" v="26"/>
          <ac:spMkLst>
            <pc:docMk/>
            <pc:sldMk cId="2021268112" sldId="281"/>
            <ac:spMk id="2" creationId="{3185CE7D-0EE7-465B-ABD0-A8CE85D8875D}"/>
          </ac:spMkLst>
        </pc:spChg>
        <pc:spChg chg="mod">
          <ac:chgData name="Itziar Bernaola" userId="54f5de5afe16a303" providerId="LiveId" clId="{908E3493-2C76-4F42-8642-8E8D25D4085F}" dt="2019-11-04T16:25:04.185" v="74" actId="207"/>
          <ac:spMkLst>
            <pc:docMk/>
            <pc:sldMk cId="2021268112" sldId="281"/>
            <ac:spMk id="3" creationId="{77DAF3BC-D339-4094-9B2F-C1813E0DFC3B}"/>
          </ac:spMkLst>
        </pc:spChg>
        <pc:spChg chg="mod">
          <ac:chgData name="Itziar Bernaola" userId="54f5de5afe16a303" providerId="LiveId" clId="{908E3493-2C76-4F42-8642-8E8D25D4085F}" dt="2019-11-04T16:24:39.681" v="73" actId="27636"/>
          <ac:spMkLst>
            <pc:docMk/>
            <pc:sldMk cId="2021268112" sldId="281"/>
            <ac:spMk id="4" creationId="{BD2E7EFA-52EB-45A4-B769-FFA05EDE8BF4}"/>
          </ac:spMkLst>
        </pc:spChg>
        <pc:picChg chg="add mod">
          <ac:chgData name="Itziar Bernaola" userId="54f5de5afe16a303" providerId="LiveId" clId="{908E3493-2C76-4F42-8642-8E8D25D4085F}" dt="2019-11-04T16:23:57.213" v="69" actId="14100"/>
          <ac:picMkLst>
            <pc:docMk/>
            <pc:sldMk cId="2021268112" sldId="281"/>
            <ac:picMk id="5" creationId="{8363A3D1-E5AD-4B9D-A26D-965FDDB1342A}"/>
          </ac:picMkLst>
        </pc:picChg>
        <pc:picChg chg="add mod">
          <ac:chgData name="Itziar Bernaola" userId="54f5de5afe16a303" providerId="LiveId" clId="{908E3493-2C76-4F42-8642-8E8D25D4085F}" dt="2019-11-04T16:23:23.005" v="34" actId="14100"/>
          <ac:picMkLst>
            <pc:docMk/>
            <pc:sldMk cId="2021268112" sldId="281"/>
            <ac:picMk id="7" creationId="{2A564695-658B-4140-AB32-6F8EF2F14459}"/>
          </ac:picMkLst>
        </pc:picChg>
      </pc:sldChg>
      <pc:sldChg chg="addSp modSp add">
        <pc:chgData name="Itziar Bernaola" userId="54f5de5afe16a303" providerId="LiveId" clId="{908E3493-2C76-4F42-8642-8E8D25D4085F}" dt="2019-11-05T14:44:17.820" v="78"/>
        <pc:sldMkLst>
          <pc:docMk/>
          <pc:sldMk cId="2265985148" sldId="281"/>
        </pc:sldMkLst>
        <pc:picChg chg="add mod">
          <ac:chgData name="Itziar Bernaola" userId="54f5de5afe16a303" providerId="LiveId" clId="{908E3493-2C76-4F42-8642-8E8D25D4085F}" dt="2019-11-05T14:44:17.820" v="78"/>
          <ac:picMkLst>
            <pc:docMk/>
            <pc:sldMk cId="2265985148" sldId="281"/>
            <ac:picMk id="4" creationId="{B632F4C6-72E8-417C-9EAD-9DB7B56B20CC}"/>
          </ac:picMkLst>
        </pc:picChg>
      </pc:sldChg>
      <pc:sldChg chg="del">
        <pc:chgData name="Itziar Bernaola" userId="54f5de5afe16a303" providerId="LiveId" clId="{908E3493-2C76-4F42-8642-8E8D25D4085F}" dt="2019-11-05T14:45:14.488" v="82" actId="2696"/>
        <pc:sldMkLst>
          <pc:docMk/>
          <pc:sldMk cId="792995983" sldId="283"/>
        </pc:sldMkLst>
      </pc:sldChg>
      <pc:sldChg chg="modSp add">
        <pc:chgData name="Itziar Bernaola" userId="54f5de5afe16a303" providerId="LiveId" clId="{908E3493-2C76-4F42-8642-8E8D25D4085F}" dt="2019-11-05T14:48:12.714" v="147" actId="113"/>
        <pc:sldMkLst>
          <pc:docMk/>
          <pc:sldMk cId="1276085308" sldId="283"/>
        </pc:sldMkLst>
        <pc:spChg chg="mod">
          <ac:chgData name="Itziar Bernaola" userId="54f5de5afe16a303" providerId="LiveId" clId="{908E3493-2C76-4F42-8642-8E8D25D4085F}" dt="2019-11-05T14:46:38.881" v="118" actId="20577"/>
          <ac:spMkLst>
            <pc:docMk/>
            <pc:sldMk cId="1276085308" sldId="283"/>
            <ac:spMk id="2" creationId="{B31395EB-F686-48CB-B188-81CF5B46660F}"/>
          </ac:spMkLst>
        </pc:spChg>
        <pc:spChg chg="mod">
          <ac:chgData name="Itziar Bernaola" userId="54f5de5afe16a303" providerId="LiveId" clId="{908E3493-2C76-4F42-8642-8E8D25D4085F}" dt="2019-11-05T14:48:12.714" v="147" actId="113"/>
          <ac:spMkLst>
            <pc:docMk/>
            <pc:sldMk cId="1276085308" sldId="283"/>
            <ac:spMk id="3" creationId="{303813D2-8ABA-4313-98DE-A1C4EEE4C07E}"/>
          </ac:spMkLst>
        </pc:spChg>
      </pc:sldChg>
      <pc:sldChg chg="add del">
        <pc:chgData name="Itziar Bernaola" userId="54f5de5afe16a303" providerId="LiveId" clId="{908E3493-2C76-4F42-8642-8E8D25D4085F}" dt="2019-11-05T14:46:45.655" v="120"/>
        <pc:sldMkLst>
          <pc:docMk/>
          <pc:sldMk cId="1614945724" sldId="284"/>
        </pc:sldMkLst>
      </pc:sldChg>
      <pc:sldChg chg="modSp">
        <pc:chgData name="Itziar Bernaola" userId="54f5de5afe16a303" providerId="LiveId" clId="{908E3493-2C76-4F42-8642-8E8D25D4085F}" dt="2019-11-05T14:48:45.826" v="150" actId="20577"/>
        <pc:sldMkLst>
          <pc:docMk/>
          <pc:sldMk cId="4014991715" sldId="284"/>
        </pc:sldMkLst>
        <pc:spChg chg="mod">
          <ac:chgData name="Itziar Bernaola" userId="54f5de5afe16a303" providerId="LiveId" clId="{908E3493-2C76-4F42-8642-8E8D25D4085F}" dt="2019-11-05T14:48:45.826" v="150" actId="20577"/>
          <ac:spMkLst>
            <pc:docMk/>
            <pc:sldMk cId="4014991715" sldId="284"/>
            <ac:spMk id="3" creationId="{303813D2-8ABA-4313-98DE-A1C4EEE4C07E}"/>
          </ac:spMkLst>
        </pc:spChg>
      </pc:sldChg>
      <pc:sldChg chg="modSp">
        <pc:chgData name="Itziar Bernaola" userId="54f5de5afe16a303" providerId="LiveId" clId="{908E3493-2C76-4F42-8642-8E8D25D4085F}" dt="2019-11-05T14:49:36.082" v="183" actId="20577"/>
        <pc:sldMkLst>
          <pc:docMk/>
          <pc:sldMk cId="1395810989" sldId="285"/>
        </pc:sldMkLst>
        <pc:spChg chg="mod">
          <ac:chgData name="Itziar Bernaola" userId="54f5de5afe16a303" providerId="LiveId" clId="{908E3493-2C76-4F42-8642-8E8D25D4085F}" dt="2019-11-05T14:49:36.082" v="183" actId="20577"/>
          <ac:spMkLst>
            <pc:docMk/>
            <pc:sldMk cId="1395810989" sldId="285"/>
            <ac:spMk id="3" creationId="{303813D2-8ABA-4313-98DE-A1C4EEE4C07E}"/>
          </ac:spMkLst>
        </pc:spChg>
      </pc:sldChg>
      <pc:sldMasterChg chg="delSldLayout">
        <pc:chgData name="Itziar Bernaola" userId="54f5de5afe16a303" providerId="LiveId" clId="{908E3493-2C76-4F42-8642-8E8D25D4085F}" dt="2019-11-04T16:36:48.381" v="76" actId="2696"/>
        <pc:sldMasterMkLst>
          <pc:docMk/>
          <pc:sldMasterMk cId="0" sldId="2147483648"/>
        </pc:sldMasterMkLst>
        <pc:sldLayoutChg chg="del">
          <pc:chgData name="Itziar Bernaola" userId="54f5de5afe16a303" providerId="LiveId" clId="{908E3493-2C76-4F42-8642-8E8D25D4085F}" dt="2019-11-04T16:36:48.381" v="76" actId="2696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4833937" y="2303858"/>
            <a:ext cx="14716127" cy="4643440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7" cy="158948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n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el título"/>
          <p:cNvSpPr txBox="1">
            <a:spLocks noGrp="1"/>
          </p:cNvSpPr>
          <p:nvPr>
            <p:ph type="title"/>
          </p:nvPr>
        </p:nvSpPr>
        <p:spPr>
          <a:xfrm>
            <a:off x="4833937" y="4536280"/>
            <a:ext cx="14716127" cy="464344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n"/>
          <p:cNvSpPr>
            <a:spLocks noGrp="1"/>
          </p:cNvSpPr>
          <p:nvPr>
            <p:ph type="pic" sz="half" idx="13"/>
          </p:nvPr>
        </p:nvSpPr>
        <p:spPr>
          <a:xfrm>
            <a:off x="12495609" y="892967"/>
            <a:ext cx="7500940" cy="1155501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el título"/>
          <p:cNvSpPr txBox="1">
            <a:spLocks noGrp="1"/>
          </p:cNvSpPr>
          <p:nvPr>
            <p:ph type="title"/>
          </p:nvPr>
        </p:nvSpPr>
        <p:spPr>
          <a:xfrm>
            <a:off x="4387453" y="892967"/>
            <a:ext cx="7500940" cy="5607847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Texto del título</a:t>
            </a:r>
          </a:p>
        </p:txBody>
      </p:sp>
      <p:sp>
        <p:nvSpPr>
          <p:cNvPr id="4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43685"/>
            <a:ext cx="7500940" cy="578644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7" name="Nivel de texto 1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4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n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40" cy="884039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7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40" cy="8840394"/>
          </a:xfrm>
          <a:prstGeom prst="rect">
            <a:avLst/>
          </a:prstGeom>
        </p:spPr>
        <p:txBody>
          <a:bodyPr/>
          <a:lstStyle>
            <a:lvl1pPr marL="465363" indent="-465363">
              <a:spcBef>
                <a:spcPts val="4500"/>
              </a:spcBef>
              <a:defRPr sz="3800"/>
            </a:lvl1pPr>
            <a:lvl2pPr marL="808263" indent="-465363">
              <a:spcBef>
                <a:spcPts val="4500"/>
              </a:spcBef>
              <a:defRPr sz="3800"/>
            </a:lvl2pPr>
            <a:lvl3pPr marL="1151164" indent="-465363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4104" y="13073062"/>
            <a:ext cx="466266" cy="473073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 de texto 1…"/>
          <p:cNvSpPr txBox="1">
            <a:spLocks noGrp="1"/>
          </p:cNvSpPr>
          <p:nvPr>
            <p:ph type="body" idx="1"/>
          </p:nvPr>
        </p:nvSpPr>
        <p:spPr>
          <a:xfrm>
            <a:off x="4387453" y="1785935"/>
            <a:ext cx="15609094" cy="10144129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n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40" cy="530423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n"/>
          <p:cNvSpPr>
            <a:spLocks noGrp="1"/>
          </p:cNvSpPr>
          <p:nvPr>
            <p:ph type="pic" sz="quarter" idx="14"/>
          </p:nvPr>
        </p:nvSpPr>
        <p:spPr>
          <a:xfrm>
            <a:off x="12495609" y="1250154"/>
            <a:ext cx="7500940" cy="530423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n"/>
          <p:cNvSpPr>
            <a:spLocks noGrp="1"/>
          </p:cNvSpPr>
          <p:nvPr>
            <p:ph type="pic" sz="half" idx="15"/>
          </p:nvPr>
        </p:nvSpPr>
        <p:spPr>
          <a:xfrm>
            <a:off x="4387453" y="1250154"/>
            <a:ext cx="7500940" cy="1121569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833937" y="8947546"/>
            <a:ext cx="14716127" cy="64770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  <a:lvl2pPr marL="888999" indent="-444498" algn="ctr">
              <a:spcBef>
                <a:spcPts val="0"/>
              </a:spcBef>
              <a:defRPr sz="3200" i="1"/>
            </a:lvl2pPr>
            <a:lvl3pPr marL="1333499" indent="-444499" algn="ctr">
              <a:spcBef>
                <a:spcPts val="0"/>
              </a:spcBef>
              <a:defRPr sz="3200" i="1"/>
            </a:lvl3pPr>
            <a:lvl4pPr marL="1777999" indent="-444499" algn="ctr">
              <a:spcBef>
                <a:spcPts val="0"/>
              </a:spcBef>
              <a:defRPr sz="3200" i="1"/>
            </a:lvl4pPr>
            <a:lvl5pPr marL="2222499" indent="-444499" algn="ctr">
              <a:spcBef>
                <a:spcPts val="0"/>
              </a:spcBef>
              <a:defRPr sz="3200" i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4" name="“Escribir una cita aquí”"/>
          <p:cNvSpPr txBox="1">
            <a:spLocks noGrp="1"/>
          </p:cNvSpPr>
          <p:nvPr>
            <p:ph type="body" sz="quarter" idx="13"/>
          </p:nvPr>
        </p:nvSpPr>
        <p:spPr>
          <a:xfrm>
            <a:off x="4833937" y="5997575"/>
            <a:ext cx="14716129" cy="8636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4387453" y="357185"/>
            <a:ext cx="15609094" cy="3036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5" tIns="71435" rIns="71435" bIns="71435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13610166" y="3962400"/>
            <a:ext cx="9550401" cy="975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5" tIns="71435" rIns="71435" bIns="71435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4104" y="13073062"/>
            <a:ext cx="466266" cy="477668"/>
          </a:xfrm>
          <a:prstGeom prst="rect">
            <a:avLst/>
          </a:prstGeom>
          <a:ln w="12700">
            <a:miter lim="400000"/>
          </a:ln>
        </p:spPr>
        <p:txBody>
          <a:bodyPr wrap="none" lIns="71435" tIns="71435" rIns="71435" bIns="71435">
            <a:spAutoFit/>
          </a:bodyPr>
          <a:lstStyle>
            <a:lvl1pPr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611187" marR="0" indent="-611187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055687" marR="0" indent="-611187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500187" marR="0" indent="-611187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944685" marR="0" indent="-611187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389185" marR="0" indent="-611185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833685" marR="0" indent="-611185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278187" marR="0" indent="-611187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722687" marR="0" indent="-611187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167187" marR="0" indent="-611187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8BC1B7-DC22-4514-9F4F-53918D2C1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32F4C6-72E8-417C-9EAD-9DB7B56B2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8514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ítulo"/>
          <p:cNvSpPr txBox="1">
            <a:spLocks noGrp="1"/>
          </p:cNvSpPr>
          <p:nvPr>
            <p:ph type="title"/>
          </p:nvPr>
        </p:nvSpPr>
        <p:spPr>
          <a:xfrm>
            <a:off x="4387453" y="357185"/>
            <a:ext cx="15609094" cy="303609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8" name="Cuerpo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9" name="5c.jpg" descr="5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ítulo"/>
          <p:cNvSpPr txBox="1">
            <a:spLocks noGrp="1"/>
          </p:cNvSpPr>
          <p:nvPr>
            <p:ph type="title"/>
          </p:nvPr>
        </p:nvSpPr>
        <p:spPr>
          <a:xfrm>
            <a:off x="4387453" y="357185"/>
            <a:ext cx="15609094" cy="303609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Cuerpo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3" name="5d.jpg" descr="5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ítulo"/>
          <p:cNvSpPr txBox="1">
            <a:spLocks noGrp="1"/>
          </p:cNvSpPr>
          <p:nvPr>
            <p:ph type="title"/>
          </p:nvPr>
        </p:nvSpPr>
        <p:spPr>
          <a:xfrm>
            <a:off x="4387453" y="357185"/>
            <a:ext cx="15609094" cy="303609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Cuerpo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7" name="5e.jpg" descr="5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ítulo"/>
          <p:cNvSpPr txBox="1">
            <a:spLocks noGrp="1"/>
          </p:cNvSpPr>
          <p:nvPr>
            <p:ph type="title"/>
          </p:nvPr>
        </p:nvSpPr>
        <p:spPr>
          <a:xfrm>
            <a:off x="4387453" y="357185"/>
            <a:ext cx="15609094" cy="303609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0" name="Cuerpo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1" name="5f.jpg" descr="5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ítulo"/>
          <p:cNvSpPr txBox="1">
            <a:spLocks noGrp="1"/>
          </p:cNvSpPr>
          <p:nvPr>
            <p:ph type="title"/>
          </p:nvPr>
        </p:nvSpPr>
        <p:spPr>
          <a:xfrm>
            <a:off x="4387453" y="357185"/>
            <a:ext cx="15609094" cy="303609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4" name="Cuerpo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5" name="5g.jpg" descr="5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ítulo"/>
          <p:cNvSpPr txBox="1">
            <a:spLocks noGrp="1"/>
          </p:cNvSpPr>
          <p:nvPr>
            <p:ph type="title"/>
          </p:nvPr>
        </p:nvSpPr>
        <p:spPr>
          <a:xfrm>
            <a:off x="4387453" y="357185"/>
            <a:ext cx="15609094" cy="303609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8" name="Cuerpo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9" name="5h.jpg" descr="5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ítulo"/>
          <p:cNvSpPr txBox="1">
            <a:spLocks noGrp="1"/>
          </p:cNvSpPr>
          <p:nvPr>
            <p:ph type="title"/>
          </p:nvPr>
        </p:nvSpPr>
        <p:spPr>
          <a:xfrm>
            <a:off x="4387453" y="357185"/>
            <a:ext cx="15609094" cy="303609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2" name="Cuerpo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3" name="5i.jpg" descr="5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ítulo"/>
          <p:cNvSpPr txBox="1">
            <a:spLocks noGrp="1"/>
          </p:cNvSpPr>
          <p:nvPr>
            <p:ph type="title"/>
          </p:nvPr>
        </p:nvSpPr>
        <p:spPr>
          <a:xfrm>
            <a:off x="4387453" y="357185"/>
            <a:ext cx="15609094" cy="303609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6" name="Cuerpo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7" name="5j.jpg" descr="5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ítulo"/>
          <p:cNvSpPr txBox="1">
            <a:spLocks noGrp="1"/>
          </p:cNvSpPr>
          <p:nvPr>
            <p:ph type="title"/>
          </p:nvPr>
        </p:nvSpPr>
        <p:spPr>
          <a:xfrm>
            <a:off x="4387453" y="357185"/>
            <a:ext cx="15609094" cy="303609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0" name="Cuerpo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1" name="5k.jpg" descr="5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ítulo"/>
          <p:cNvSpPr txBox="1">
            <a:spLocks noGrp="1"/>
          </p:cNvSpPr>
          <p:nvPr>
            <p:ph type="title"/>
          </p:nvPr>
        </p:nvSpPr>
        <p:spPr>
          <a:xfrm>
            <a:off x="4387453" y="357185"/>
            <a:ext cx="15609094" cy="303609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4" name="Cuerpo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5" name="5l.jpg" descr="5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3.jpg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ítulo"/>
          <p:cNvSpPr txBox="1">
            <a:spLocks noGrp="1"/>
          </p:cNvSpPr>
          <p:nvPr>
            <p:ph type="title"/>
          </p:nvPr>
        </p:nvSpPr>
        <p:spPr>
          <a:xfrm>
            <a:off x="4387453" y="357185"/>
            <a:ext cx="15609094" cy="303609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8" name="Cuerpo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9" name="5m.jpg" descr="5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1395EB-F686-48CB-B188-81CF5B466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ES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s-ES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s-ES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s-ES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s-ES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s-ES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s-ES" dirty="0">
                <a:solidFill>
                  <a:schemeClr val="accent2">
                    <a:lumMod val="50000"/>
                  </a:schemeClr>
                </a:solidFill>
              </a:rPr>
            </a:b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3813D2-8ABA-4313-98DE-A1C4EEE4C07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326880" y="884238"/>
            <a:ext cx="6676708" cy="65833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ES" sz="6000" dirty="0"/>
          </a:p>
          <a:p>
            <a:pPr marL="0" indent="0">
              <a:buNone/>
            </a:pPr>
            <a:endParaRPr lang="es-ES" sz="6000" dirty="0"/>
          </a:p>
          <a:p>
            <a:pPr marL="0" indent="0">
              <a:buNone/>
            </a:pPr>
            <a:r>
              <a:rPr lang="es-ES" sz="6000" dirty="0"/>
              <a:t>											</a:t>
            </a:r>
            <a:r>
              <a:rPr lang="es-ES" sz="9600" b="1" dirty="0">
                <a:solidFill>
                  <a:schemeClr val="accent2">
                    <a:lumMod val="50000"/>
                  </a:schemeClr>
                </a:solidFill>
              </a:rPr>
              <a:t>VIDEO 3</a:t>
            </a:r>
          </a:p>
          <a:p>
            <a:pPr marL="0" indent="0">
              <a:buNone/>
            </a:pPr>
            <a:endParaRPr lang="es-ES" sz="6000" dirty="0"/>
          </a:p>
        </p:txBody>
      </p:sp>
    </p:spTree>
    <p:extLst>
      <p:ext uri="{BB962C8B-B14F-4D97-AF65-F5344CB8AC3E}">
        <p14:creationId xmlns:p14="http://schemas.microsoft.com/office/powerpoint/2010/main" val="139581098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ítulo"/>
          <p:cNvSpPr txBox="1">
            <a:spLocks noGrp="1"/>
          </p:cNvSpPr>
          <p:nvPr>
            <p:ph type="title"/>
          </p:nvPr>
        </p:nvSpPr>
        <p:spPr>
          <a:xfrm>
            <a:off x="4387453" y="357185"/>
            <a:ext cx="15609094" cy="303609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Cuerpo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3" name="4f.jpg" descr="4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4320" y="-340993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7319257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8BC1B7-DC22-4514-9F4F-53918D2C1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32F4C6-72E8-417C-9EAD-9DB7B56B2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6602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1395EB-F686-48CB-B188-81CF5B466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ES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s-ES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s-ES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s-ES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s-ES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s-ES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s-ES" dirty="0">
                <a:solidFill>
                  <a:schemeClr val="accent2">
                    <a:lumMod val="50000"/>
                  </a:schemeClr>
                </a:solidFill>
              </a:rPr>
            </a:b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3813D2-8ABA-4313-98DE-A1C4EEE4C07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326880" y="884238"/>
            <a:ext cx="6676708" cy="65833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ES" sz="6000" dirty="0"/>
          </a:p>
          <a:p>
            <a:pPr marL="0" indent="0">
              <a:buNone/>
            </a:pPr>
            <a:endParaRPr lang="es-ES" sz="6000" dirty="0"/>
          </a:p>
          <a:p>
            <a:pPr marL="0" indent="0">
              <a:buNone/>
            </a:pPr>
            <a:r>
              <a:rPr lang="es-ES" sz="6000" dirty="0"/>
              <a:t>											</a:t>
            </a:r>
            <a:r>
              <a:rPr lang="es-ES" sz="9600" b="1" dirty="0">
                <a:solidFill>
                  <a:schemeClr val="accent2">
                    <a:lumMod val="50000"/>
                  </a:schemeClr>
                </a:solidFill>
              </a:rPr>
              <a:t>VIDEO 1</a:t>
            </a:r>
          </a:p>
          <a:p>
            <a:pPr marL="0" indent="0">
              <a:buNone/>
            </a:pPr>
            <a:endParaRPr lang="es-ES" sz="6000" dirty="0"/>
          </a:p>
        </p:txBody>
      </p:sp>
    </p:spTree>
    <p:extLst>
      <p:ext uri="{BB962C8B-B14F-4D97-AF65-F5344CB8AC3E}">
        <p14:creationId xmlns:p14="http://schemas.microsoft.com/office/powerpoint/2010/main" val="127608530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ítulo"/>
          <p:cNvSpPr txBox="1">
            <a:spLocks noGrp="1"/>
          </p:cNvSpPr>
          <p:nvPr>
            <p:ph type="title"/>
          </p:nvPr>
        </p:nvSpPr>
        <p:spPr>
          <a:xfrm>
            <a:off x="4387453" y="357185"/>
            <a:ext cx="15609094" cy="303609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3" name="Cuerpo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4" name="4b.jpg" descr="4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1395EB-F686-48CB-B188-81CF5B466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ES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s-ES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s-ES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s-ES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s-ES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s-ES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s-ES" dirty="0">
                <a:solidFill>
                  <a:schemeClr val="accent2">
                    <a:lumMod val="50000"/>
                  </a:schemeClr>
                </a:solidFill>
              </a:rPr>
            </a:b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3813D2-8ABA-4313-98DE-A1C4EEE4C07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326880" y="884238"/>
            <a:ext cx="6676708" cy="65833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ES" sz="6000" dirty="0"/>
          </a:p>
          <a:p>
            <a:pPr marL="0" indent="0">
              <a:buNone/>
            </a:pPr>
            <a:endParaRPr lang="es-ES" sz="6000" dirty="0"/>
          </a:p>
          <a:p>
            <a:pPr marL="0" indent="0">
              <a:buNone/>
            </a:pPr>
            <a:r>
              <a:rPr lang="es-ES" sz="6000" dirty="0"/>
              <a:t>											</a:t>
            </a:r>
            <a:r>
              <a:rPr lang="es-ES" sz="9600" b="1" dirty="0">
                <a:solidFill>
                  <a:schemeClr val="accent2">
                    <a:lumMod val="50000"/>
                  </a:schemeClr>
                </a:solidFill>
              </a:rPr>
              <a:t>VIDEO 2</a:t>
            </a:r>
          </a:p>
          <a:p>
            <a:pPr marL="0" indent="0">
              <a:buNone/>
            </a:pPr>
            <a:endParaRPr lang="es-ES" sz="6000" dirty="0"/>
          </a:p>
        </p:txBody>
      </p:sp>
    </p:spTree>
    <p:extLst>
      <p:ext uri="{BB962C8B-B14F-4D97-AF65-F5344CB8AC3E}">
        <p14:creationId xmlns:p14="http://schemas.microsoft.com/office/powerpoint/2010/main" val="401499171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ítulo"/>
          <p:cNvSpPr txBox="1">
            <a:spLocks noGrp="1"/>
          </p:cNvSpPr>
          <p:nvPr>
            <p:ph type="title"/>
          </p:nvPr>
        </p:nvSpPr>
        <p:spPr>
          <a:xfrm>
            <a:off x="4387453" y="357185"/>
            <a:ext cx="15609094" cy="303609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2" name="Cuerpo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3" name="4d.jpg" descr="4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4d.jpg" descr="4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ítulo"/>
          <p:cNvSpPr txBox="1">
            <a:spLocks noGrp="1"/>
          </p:cNvSpPr>
          <p:nvPr>
            <p:ph type="title"/>
          </p:nvPr>
        </p:nvSpPr>
        <p:spPr>
          <a:xfrm>
            <a:off x="4387453" y="357185"/>
            <a:ext cx="15609094" cy="303609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Cuerpo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7" name="5.jpg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ítulo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" name="Cuerpo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1" name="5a.jpg" descr="5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ítulo"/>
          <p:cNvSpPr txBox="1">
            <a:spLocks noGrp="1"/>
          </p:cNvSpPr>
          <p:nvPr>
            <p:ph type="title"/>
          </p:nvPr>
        </p:nvSpPr>
        <p:spPr>
          <a:xfrm>
            <a:off x="4387453" y="357185"/>
            <a:ext cx="15609094" cy="303609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Cuerpo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5" name="5b.jpg" descr="5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5" tIns="71435" rIns="71435" bIns="71435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5" tIns="71435" rIns="71435" bIns="71435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5" tIns="71435" rIns="71435" bIns="71435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5" tIns="71435" rIns="71435" bIns="71435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60</Words>
  <Application>Microsoft Office PowerPoint</Application>
  <PresentationFormat>Personalizado</PresentationFormat>
  <Paragraphs>12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Presentación de PowerPoint</vt:lpstr>
      <vt:lpstr>Presentación de PowerPoint</vt:lpstr>
      <vt:lpstr>       </vt:lpstr>
      <vt:lpstr>Presentación de PowerPoint</vt:lpstr>
      <vt:lpstr>  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Itziar Bernaola</cp:lastModifiedBy>
  <cp:revision>1</cp:revision>
  <dcterms:modified xsi:type="dcterms:W3CDTF">2019-11-05T14:49:43Z</dcterms:modified>
</cp:coreProperties>
</file>